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1"/>
  </p:notesMasterIdLst>
  <p:sldIdLst>
    <p:sldId id="256" r:id="rId2"/>
    <p:sldId id="257" r:id="rId3"/>
    <p:sldId id="258" r:id="rId4"/>
    <p:sldId id="276" r:id="rId5"/>
    <p:sldId id="277" r:id="rId6"/>
    <p:sldId id="261" r:id="rId7"/>
    <p:sldId id="266" r:id="rId8"/>
    <p:sldId id="279" r:id="rId9"/>
    <p:sldId id="262" r:id="rId10"/>
    <p:sldId id="270" r:id="rId11"/>
    <p:sldId id="272" r:id="rId12"/>
    <p:sldId id="268" r:id="rId13"/>
    <p:sldId id="267" r:id="rId14"/>
    <p:sldId id="263" r:id="rId15"/>
    <p:sldId id="264" r:id="rId16"/>
    <p:sldId id="265" r:id="rId17"/>
    <p:sldId id="273" r:id="rId18"/>
    <p:sldId id="275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2621" autoAdjust="0"/>
  </p:normalViewPr>
  <p:slideViewPr>
    <p:cSldViewPr snapToGrid="0">
      <p:cViewPr varScale="1">
        <p:scale>
          <a:sx n="113" d="100"/>
          <a:sy n="113" d="100"/>
        </p:scale>
        <p:origin x="14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Extend and 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2" y="22522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1" y="3298357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20906900">
            <a:off x="2568508" y="4443549"/>
            <a:ext cx="2279766" cy="44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89757">
            <a:off x="2566118" y="3181443"/>
            <a:ext cx="2210394" cy="414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4884" y="39275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0732" y="32430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94554">
            <a:off x="2937766" y="284455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7" y="4359422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4145" y="535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5629" y="5187435"/>
            <a:ext cx="396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Check, </a:t>
            </a:r>
            <a:r>
              <a:rPr lang="en-US" sz="1600" dirty="0"/>
              <a:t>then Accept or cancel request</a:t>
            </a:r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/>
      <p:bldP spid="31" grpId="0"/>
      <p:bldP spid="28" grpId="0"/>
      <p:bldP spid="35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Send SMS</a:t>
            </a:r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</a:p>
        </p:txBody>
      </p:sp>
    </p:spTree>
    <p:extLst>
      <p:ext uri="{BB962C8B-B14F-4D97-AF65-F5344CB8AC3E}">
        <p14:creationId xmlns:p14="http://schemas.microsoft.com/office/powerpoint/2010/main" val="34213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Tracking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vi-VN" dirty="0"/>
              <a:t>The partner who own 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provide creating office for staff.</a:t>
            </a:r>
          </a:p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New role for partner to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Proposed 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Search Office - Request </a:t>
            </a:r>
            <a:r>
              <a:rPr lang="en-US" dirty="0"/>
              <a:t>Appointment - Create Contract</a:t>
            </a:r>
            <a:endParaRPr lang="en-US" dirty="0" smtClean="0"/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</a:t>
            </a:r>
            <a:r>
              <a:rPr lang="en-US" dirty="0" smtClean="0"/>
              <a:t>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Rental/ Repair 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398888" y="1270000"/>
            <a:ext cx="1900260" cy="55202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30" y="3312957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4" y="1534583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3" y="4231596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03" y="3480781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29" y="5487924"/>
            <a:ext cx="1129384" cy="107205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532245" y="3225990"/>
            <a:ext cx="1054294" cy="38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1600201" y="1835260"/>
            <a:ext cx="1661921" cy="2729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166410" y="2699312"/>
            <a:ext cx="414867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486400" y="3829405"/>
            <a:ext cx="1139912" cy="3615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181412" y="5038045"/>
            <a:ext cx="347134" cy="454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3382520">
            <a:off x="841609" y="4069198"/>
            <a:ext cx="3140258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8528426">
            <a:off x="5300914" y="5010388"/>
            <a:ext cx="1347329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36384" y="3222630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5888" y="25277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5888" y="55170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02922" y="230976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78" y="1389956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62711" y="467090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74471" y="47458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1691" y="648866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22590" y="1480322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676362" y="5437408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99356" y="3186396"/>
            <a:ext cx="120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9509" y="2805401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310887" y="5079416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ORS’s Advantage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763837"/>
            <a:ext cx="1081617" cy="1081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903" y="375697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76" y="2763837"/>
            <a:ext cx="1609950" cy="1343212"/>
          </a:xfrm>
        </p:spPr>
      </p:pic>
      <p:sp>
        <p:nvSpPr>
          <p:cNvPr id="9" name="TextBox 8"/>
          <p:cNvSpPr txBox="1"/>
          <p:nvPr/>
        </p:nvSpPr>
        <p:spPr>
          <a:xfrm>
            <a:off x="6700995" y="410704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10" name="Oval 9"/>
          <p:cNvSpPr/>
          <p:nvPr/>
        </p:nvSpPr>
        <p:spPr>
          <a:xfrm>
            <a:off x="1998133" y="2040282"/>
            <a:ext cx="2455334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sign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10255" y="3216964"/>
            <a:ext cx="17114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 amenities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19991" y="453062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53468" y="1418020"/>
            <a:ext cx="19912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Find suitable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47160" y="2634800"/>
            <a:ext cx="2267113" cy="5333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create appointment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12361" y="3827844"/>
            <a:ext cx="294543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send rental/ repair request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47160" y="5007240"/>
            <a:ext cx="205849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Can request office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endCxn id="10" idx="3"/>
          </p:cNvCxnSpPr>
          <p:nvPr/>
        </p:nvCxnSpPr>
        <p:spPr>
          <a:xfrm flipV="1">
            <a:off x="1581624" y="2495567"/>
            <a:ext cx="776084" cy="63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2"/>
          </p:cNvCxnSpPr>
          <p:nvPr/>
        </p:nvCxnSpPr>
        <p:spPr>
          <a:xfrm>
            <a:off x="1581624" y="3435443"/>
            <a:ext cx="728631" cy="4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2" idx="1"/>
          </p:cNvCxnSpPr>
          <p:nvPr/>
        </p:nvCxnSpPr>
        <p:spPr>
          <a:xfrm>
            <a:off x="1491360" y="3877590"/>
            <a:ext cx="944376" cy="731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613400" y="1930400"/>
            <a:ext cx="831276" cy="1011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1"/>
            <a:endCxn id="14" idx="5"/>
          </p:cNvCxnSpPr>
          <p:nvPr/>
        </p:nvCxnSpPr>
        <p:spPr>
          <a:xfrm flipH="1" flipV="1">
            <a:off x="5582262" y="3090084"/>
            <a:ext cx="862414" cy="345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5" idx="6"/>
          </p:cNvCxnSpPr>
          <p:nvPr/>
        </p:nvCxnSpPr>
        <p:spPr>
          <a:xfrm flipH="1">
            <a:off x="5857800" y="3682893"/>
            <a:ext cx="722170" cy="41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6" idx="7"/>
          </p:cNvCxnSpPr>
          <p:nvPr/>
        </p:nvCxnSpPr>
        <p:spPr>
          <a:xfrm flipH="1">
            <a:off x="5404198" y="4085890"/>
            <a:ext cx="1040480" cy="999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03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3192"/>
            <a:ext cx="871888" cy="7274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76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9" y="4622163"/>
            <a:ext cx="927100" cy="185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0" y="908476"/>
            <a:ext cx="855133" cy="85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47" y="2360304"/>
            <a:ext cx="813822" cy="772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5" y="4647078"/>
            <a:ext cx="813822" cy="7725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714605" y="127898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27435" y="1230210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2356718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2068028" y="2742272"/>
            <a:ext cx="193618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8" name="Oval 17"/>
          <p:cNvSpPr/>
          <p:nvPr/>
        </p:nvSpPr>
        <p:spPr>
          <a:xfrm>
            <a:off x="4644346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Schedule request</a:t>
            </a:r>
          </a:p>
        </p:txBody>
      </p:sp>
      <p:sp>
        <p:nvSpPr>
          <p:cNvPr id="19" name="Oval 18"/>
          <p:cNvSpPr/>
          <p:nvPr/>
        </p:nvSpPr>
        <p:spPr>
          <a:xfrm>
            <a:off x="4162600" y="2684396"/>
            <a:ext cx="19397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2268400" y="3495351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4826068" y="3354186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3258978" y="4704577"/>
            <a:ext cx="19587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2911474" y="5677544"/>
            <a:ext cx="239467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152400" y="3660173"/>
            <a:ext cx="20740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5985933" y="3748393"/>
            <a:ext cx="2108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9185" y="316952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86231" y="279664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37863" y="6326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95138" y="17385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89421" y="30743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4877" y="54041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409" y="17907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3"/>
          </p:cNvCxnSpPr>
          <p:nvPr/>
        </p:nvCxnSpPr>
        <p:spPr>
          <a:xfrm flipV="1">
            <a:off x="1489407" y="1734268"/>
            <a:ext cx="440943" cy="32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2"/>
          </p:cNvCxnSpPr>
          <p:nvPr/>
        </p:nvCxnSpPr>
        <p:spPr>
          <a:xfrm flipV="1">
            <a:off x="1872084" y="2255893"/>
            <a:ext cx="484634" cy="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2"/>
          </p:cNvCxnSpPr>
          <p:nvPr/>
        </p:nvCxnSpPr>
        <p:spPr>
          <a:xfrm>
            <a:off x="1832440" y="2887344"/>
            <a:ext cx="235588" cy="121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68278" y="3154061"/>
            <a:ext cx="788440" cy="46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9600" y="3217797"/>
            <a:ext cx="224125" cy="4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5" idx="5"/>
          </p:cNvCxnSpPr>
          <p:nvPr/>
        </p:nvCxnSpPr>
        <p:spPr>
          <a:xfrm flipH="1" flipV="1">
            <a:off x="6484890" y="1685495"/>
            <a:ext cx="73816" cy="216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8" idx="6"/>
          </p:cNvCxnSpPr>
          <p:nvPr/>
        </p:nvCxnSpPr>
        <p:spPr>
          <a:xfrm flipH="1" flipV="1">
            <a:off x="6117546" y="2255893"/>
            <a:ext cx="179746" cy="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9" idx="6"/>
          </p:cNvCxnSpPr>
          <p:nvPr/>
        </p:nvCxnSpPr>
        <p:spPr>
          <a:xfrm flipH="1">
            <a:off x="6102308" y="2789292"/>
            <a:ext cx="198712" cy="161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7"/>
          </p:cNvCxnSpPr>
          <p:nvPr/>
        </p:nvCxnSpPr>
        <p:spPr>
          <a:xfrm flipV="1">
            <a:off x="6083523" y="2885293"/>
            <a:ext cx="361153" cy="54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7061840" y="2730712"/>
            <a:ext cx="163482" cy="974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40314" y="4941829"/>
            <a:ext cx="407357" cy="2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03118" y="5683572"/>
            <a:ext cx="302034" cy="20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1" y="1975446"/>
            <a:ext cx="1552433" cy="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7" y="1736088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6" y="5521542"/>
            <a:ext cx="1196624" cy="998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7" y="1736088"/>
            <a:ext cx="1196625" cy="998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5" y="4206777"/>
            <a:ext cx="1303031" cy="9310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14" y="3628908"/>
            <a:ext cx="1220586" cy="122058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400000" flipV="1">
            <a:off x="860686" y="3471671"/>
            <a:ext cx="112907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0943318" flipV="1">
            <a:off x="2463072" y="3835793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 flipV="1">
            <a:off x="4074120" y="5049908"/>
            <a:ext cx="485333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514031" flipV="1">
            <a:off x="5168560" y="3034926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-Up Arrow 39"/>
          <p:cNvSpPr/>
          <p:nvPr/>
        </p:nvSpPr>
        <p:spPr>
          <a:xfrm rot="10800000">
            <a:off x="2525041" y="1971590"/>
            <a:ext cx="3583493" cy="1151138"/>
          </a:xfrm>
          <a:prstGeom prst="leftRightUpArrow">
            <a:avLst>
              <a:gd name="adj1" fmla="val 14807"/>
              <a:gd name="adj2" fmla="val 294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424560" flipV="1">
            <a:off x="5175855" y="4089153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64147" y="3047704"/>
            <a:ext cx="148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Choose an office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246638" y="4082512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(2) Create appointment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4471" y="5011691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(3) Go to appointment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732316" y="3165459"/>
            <a:ext cx="179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Assign to staff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45446" y="1829131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Meet and check office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6589" y="4374317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(8) Create Contract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7828" y="265542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104" y="637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56795" y="26875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3134" y="468945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5240" y="2383421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(6) Decide create contract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376492" y="5173679"/>
            <a:ext cx="65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(7)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3" y="3181159"/>
            <a:ext cx="899264" cy="13954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6257" y="44989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  <p:bldP spid="39" grpId="0" animBg="1"/>
      <p:bldP spid="40" grpId="0" animBg="1"/>
      <p:bldP spid="43" grpId="0" animBg="1"/>
      <p:bldP spid="44" grpId="0"/>
      <p:bldP spid="45" grpId="0"/>
      <p:bldP spid="47" grpId="0"/>
      <p:bldP spid="48" grpId="0"/>
      <p:bldP spid="50" grpId="0"/>
      <p:bldP spid="52" grpId="0"/>
      <p:bldP spid="3" grpId="0"/>
      <p:bldP spid="25" grpId="0"/>
      <p:bldP spid="26" grpId="0"/>
      <p:bldP spid="27" grpId="0"/>
      <p:bldP spid="31" grpId="0"/>
      <p:bldP spid="30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SMS</a:t>
            </a:r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22421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02" y="2808231"/>
            <a:ext cx="1057152" cy="20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" y="4063537"/>
            <a:ext cx="1616875" cy="16168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31581" y="3034803"/>
            <a:ext cx="125489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85068" y="275938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Create request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7800" y="3909739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Schedule check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7817" y="5333477"/>
            <a:ext cx="158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Return data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81" y="4126623"/>
            <a:ext cx="1240366" cy="124036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944534" y="4585939"/>
            <a:ext cx="1232187" cy="32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2217" y="435389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email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62563" y="51051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639" y="567203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3613" y="5672031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Customer’s email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464" y="2205465"/>
            <a:ext cx="1414799" cy="1040338"/>
          </a:xfrm>
          <a:prstGeom prst="rect">
            <a:avLst/>
          </a:prstGeom>
        </p:spPr>
      </p:pic>
      <p:sp>
        <p:nvSpPr>
          <p:cNvPr id="29" name="Curved Down Arrow 28"/>
          <p:cNvSpPr/>
          <p:nvPr/>
        </p:nvSpPr>
        <p:spPr>
          <a:xfrm>
            <a:off x="1665616" y="1753037"/>
            <a:ext cx="5035379" cy="481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574" y="143899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Check request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09637" y="320770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6886" y="3262520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 flipH="1">
            <a:off x="2294265" y="4189767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 flipH="1">
            <a:off x="2345219" y="4830958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2" grpId="0"/>
      <p:bldP spid="25" grpId="0" animBg="1"/>
      <p:bldP spid="6" grpId="0"/>
      <p:bldP spid="7" grpId="0"/>
      <p:bldP spid="13" grpId="0"/>
      <p:bldP spid="26" grpId="0"/>
      <p:bldP spid="29" grpId="0" animBg="1"/>
      <p:bldP spid="30" grpId="0"/>
      <p:bldP spid="31" grpId="0"/>
      <p:bldP spid="33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2154</TotalTime>
  <Words>688</Words>
  <Application>Microsoft Office PowerPoint</Application>
  <PresentationFormat>On-screen Show (4:3)</PresentationFormat>
  <Paragraphs>201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Tahoma</vt:lpstr>
      <vt:lpstr>Trebuchet MS</vt:lpstr>
      <vt:lpstr>Wingdings 3</vt:lpstr>
      <vt:lpstr>Facet</vt:lpstr>
      <vt:lpstr>Office Rental Service</vt:lpstr>
      <vt:lpstr>Contents</vt:lpstr>
      <vt:lpstr>Current Situation </vt:lpstr>
      <vt:lpstr>Proposed Solution </vt:lpstr>
      <vt:lpstr>ORS’s Advantage</vt:lpstr>
      <vt:lpstr>Proposed Solution </vt:lpstr>
      <vt:lpstr>Project Features  Search Office - Request Appointment - Create Contract</vt:lpstr>
      <vt:lpstr>Project Features  Request Rental/Repair</vt:lpstr>
      <vt:lpstr>Project Features  Request Office</vt:lpstr>
      <vt:lpstr>Project Features  Extend and Return contract</vt:lpstr>
      <vt:lpstr>Project Features  Request Rental/Repair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PowerPoint Presentation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xps</cp:lastModifiedBy>
  <cp:revision>63</cp:revision>
  <dcterms:created xsi:type="dcterms:W3CDTF">2015-08-02T08:20:05Z</dcterms:created>
  <dcterms:modified xsi:type="dcterms:W3CDTF">2015-08-20T03:58:22Z</dcterms:modified>
</cp:coreProperties>
</file>